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4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9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8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8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8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5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FDE4-8D43-42D3-8699-4809154F012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C369-F77C-44E1-9CBB-1A60A9198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EDUQAS POETRY ANTHOLOGY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SUMMARY SHEETS</a:t>
            </a:r>
          </a:p>
        </p:txBody>
      </p:sp>
    </p:spTree>
    <p:extLst>
      <p:ext uri="{BB962C8B-B14F-4D97-AF65-F5344CB8AC3E}">
        <p14:creationId xmlns:p14="http://schemas.microsoft.com/office/powerpoint/2010/main" val="358366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26608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75988"/>
              <a:ext cx="11848564" cy="26467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Cosy Apologia</a:t>
            </a:r>
          </a:p>
        </p:txBody>
      </p:sp>
    </p:spTree>
    <p:extLst>
      <p:ext uri="{BB962C8B-B14F-4D97-AF65-F5344CB8AC3E}">
        <p14:creationId xmlns:p14="http://schemas.microsoft.com/office/powerpoint/2010/main" val="364291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89212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26651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73846"/>
              <a:ext cx="11848564" cy="26489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Valentine</a:t>
            </a:r>
          </a:p>
        </p:txBody>
      </p:sp>
    </p:spTree>
    <p:extLst>
      <p:ext uri="{BB962C8B-B14F-4D97-AF65-F5344CB8AC3E}">
        <p14:creationId xmlns:p14="http://schemas.microsoft.com/office/powerpoint/2010/main" val="260473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30365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446297"/>
              <a:ext cx="11848564" cy="227647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A Wife in London</a:t>
            </a:r>
          </a:p>
        </p:txBody>
      </p:sp>
    </p:spTree>
    <p:extLst>
      <p:ext uri="{BB962C8B-B14F-4D97-AF65-F5344CB8AC3E}">
        <p14:creationId xmlns:p14="http://schemas.microsoft.com/office/powerpoint/2010/main" val="113654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32257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635499"/>
              <a:ext cx="11848564" cy="20872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 err="1"/>
              <a:t>Eduqas</a:t>
            </a:r>
            <a:r>
              <a:rPr lang="en-GB" sz="4300" dirty="0"/>
              <a:t> Poetry Anthology: Death of a Naturalist</a:t>
            </a:r>
          </a:p>
        </p:txBody>
      </p:sp>
    </p:spTree>
    <p:extLst>
      <p:ext uri="{BB962C8B-B14F-4D97-AF65-F5344CB8AC3E}">
        <p14:creationId xmlns:p14="http://schemas.microsoft.com/office/powerpoint/2010/main" val="38252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26641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75372"/>
              <a:ext cx="11848564" cy="2647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Hawk Roosting</a:t>
            </a:r>
          </a:p>
        </p:txBody>
      </p:sp>
    </p:spTree>
    <p:extLst>
      <p:ext uri="{BB962C8B-B14F-4D97-AF65-F5344CB8AC3E}">
        <p14:creationId xmlns:p14="http://schemas.microsoft.com/office/powerpoint/2010/main" val="163200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409700"/>
            <a:ext cx="11848564" cy="5313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To Autumn</a:t>
            </a:r>
          </a:p>
        </p:txBody>
      </p:sp>
    </p:spTree>
    <p:extLst>
      <p:ext uri="{BB962C8B-B14F-4D97-AF65-F5344CB8AC3E}">
        <p14:creationId xmlns:p14="http://schemas.microsoft.com/office/powerpoint/2010/main" val="133664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1"/>
            <a:ext cx="11848564" cy="5313071"/>
            <a:chOff x="141667" y="1409701"/>
            <a:chExt cx="11848564" cy="53130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1"/>
              <a:ext cx="11848564" cy="26641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73846"/>
              <a:ext cx="11848564" cy="26489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Afternoons</a:t>
            </a:r>
          </a:p>
        </p:txBody>
      </p:sp>
    </p:spTree>
    <p:extLst>
      <p:ext uri="{BB962C8B-B14F-4D97-AF65-F5344CB8AC3E}">
        <p14:creationId xmlns:p14="http://schemas.microsoft.com/office/powerpoint/2010/main" val="162571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 err="1"/>
              <a:t>Eduqas</a:t>
            </a:r>
            <a:r>
              <a:rPr lang="en-GB" sz="4200" dirty="0"/>
              <a:t> Poetry Anthology: Dulce et Decorum Est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1667" y="1409700"/>
            <a:ext cx="11848564" cy="5313071"/>
            <a:chOff x="141667" y="1409700"/>
            <a:chExt cx="11848564" cy="53130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30606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470398"/>
              <a:ext cx="11848564" cy="2252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57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5" cy="5313072"/>
            <a:chOff x="141667" y="1409700"/>
            <a:chExt cx="11848565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29451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8" y="4354834"/>
              <a:ext cx="11848564" cy="23679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Ozymandias</a:t>
            </a:r>
          </a:p>
        </p:txBody>
      </p:sp>
    </p:spTree>
    <p:extLst>
      <p:ext uri="{BB962C8B-B14F-4D97-AF65-F5344CB8AC3E}">
        <p14:creationId xmlns:p14="http://schemas.microsoft.com/office/powerpoint/2010/main" val="218681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1"/>
            <a:ext cx="11848564" cy="5313071"/>
            <a:chOff x="141667" y="1409701"/>
            <a:chExt cx="11848564" cy="53130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1"/>
              <a:ext cx="11848564" cy="33654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775199"/>
              <a:ext cx="11848564" cy="19475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</a:t>
            </a:r>
            <a:r>
              <a:rPr lang="en-GB" dirty="0" err="1"/>
              <a:t>Mametz</a:t>
            </a:r>
            <a:r>
              <a:rPr lang="en-GB" dirty="0"/>
              <a:t> Wood</a:t>
            </a:r>
          </a:p>
        </p:txBody>
      </p:sp>
    </p:spTree>
    <p:extLst>
      <p:ext uri="{BB962C8B-B14F-4D97-AF65-F5344CB8AC3E}">
        <p14:creationId xmlns:p14="http://schemas.microsoft.com/office/powerpoint/2010/main" val="206569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409700"/>
            <a:ext cx="11848563" cy="53130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Themes</a:t>
            </a:r>
          </a:p>
        </p:txBody>
      </p:sp>
    </p:spTree>
    <p:extLst>
      <p:ext uri="{BB962C8B-B14F-4D97-AF65-F5344CB8AC3E}">
        <p14:creationId xmlns:p14="http://schemas.microsoft.com/office/powerpoint/2010/main" val="74579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699"/>
            <a:ext cx="11848564" cy="5313073"/>
            <a:chOff x="141667" y="1409699"/>
            <a:chExt cx="11848564" cy="53130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699"/>
              <a:ext cx="11848564" cy="29451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354834"/>
              <a:ext cx="11848564" cy="23679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900" dirty="0" err="1"/>
              <a:t>Eduqas</a:t>
            </a:r>
            <a:r>
              <a:rPr lang="en-GB" sz="3900" dirty="0"/>
              <a:t> Poetry Anthology: Excerpt from The Prelude</a:t>
            </a:r>
          </a:p>
        </p:txBody>
      </p:sp>
    </p:spTree>
    <p:extLst>
      <p:ext uri="{BB962C8B-B14F-4D97-AF65-F5344CB8AC3E}">
        <p14:creationId xmlns:p14="http://schemas.microsoft.com/office/powerpoint/2010/main" val="348627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The Manhunt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1667" y="1409700"/>
            <a:ext cx="11848564" cy="5313072"/>
            <a:chOff x="141667" y="1690688"/>
            <a:chExt cx="11848564" cy="50320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9" y="1690688"/>
              <a:ext cx="11848562" cy="2523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213938"/>
              <a:ext cx="11848564" cy="2508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69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26657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73846"/>
              <a:ext cx="11848564" cy="26489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Sonnet 43</a:t>
            </a:r>
          </a:p>
        </p:txBody>
      </p:sp>
    </p:spTree>
    <p:extLst>
      <p:ext uri="{BB962C8B-B14F-4D97-AF65-F5344CB8AC3E}">
        <p14:creationId xmlns:p14="http://schemas.microsoft.com/office/powerpoint/2010/main" val="158638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409701"/>
            <a:ext cx="11848564" cy="5313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London</a:t>
            </a:r>
          </a:p>
        </p:txBody>
      </p:sp>
    </p:spTree>
    <p:extLst>
      <p:ext uri="{BB962C8B-B14F-4D97-AF65-F5344CB8AC3E}">
        <p14:creationId xmlns:p14="http://schemas.microsoft.com/office/powerpoint/2010/main" val="329318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26614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66237"/>
              <a:ext cx="11848564" cy="265653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The Soldier</a:t>
            </a:r>
          </a:p>
        </p:txBody>
      </p:sp>
    </p:spTree>
    <p:extLst>
      <p:ext uri="{BB962C8B-B14F-4D97-AF65-F5344CB8AC3E}">
        <p14:creationId xmlns:p14="http://schemas.microsoft.com/office/powerpoint/2010/main" val="10432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0"/>
              <a:ext cx="11848564" cy="3289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699000"/>
              <a:ext cx="11848564" cy="20237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 err="1"/>
              <a:t>Eduqas</a:t>
            </a:r>
            <a:r>
              <a:rPr lang="en-GB" sz="4300" dirty="0"/>
              <a:t> Poetry Anthology: She Walks in Beauty</a:t>
            </a:r>
          </a:p>
        </p:txBody>
      </p:sp>
    </p:spTree>
    <p:extLst>
      <p:ext uri="{BB962C8B-B14F-4D97-AF65-F5344CB8AC3E}">
        <p14:creationId xmlns:p14="http://schemas.microsoft.com/office/powerpoint/2010/main" val="15784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0"/>
            <a:ext cx="11848564" cy="5313072"/>
            <a:chOff x="141667" y="1409700"/>
            <a:chExt cx="11848564" cy="5313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12"/>
            <a:stretch/>
          </p:blipFill>
          <p:spPr>
            <a:xfrm>
              <a:off x="141667" y="1409700"/>
              <a:ext cx="11848563" cy="26641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73846"/>
              <a:ext cx="11848564" cy="26489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Eduqas</a:t>
            </a:r>
            <a:r>
              <a:rPr lang="en-GB" dirty="0"/>
              <a:t> Poetry Anthology: Living Space</a:t>
            </a:r>
          </a:p>
        </p:txBody>
      </p:sp>
    </p:spTree>
    <p:extLst>
      <p:ext uri="{BB962C8B-B14F-4D97-AF65-F5344CB8AC3E}">
        <p14:creationId xmlns:p14="http://schemas.microsoft.com/office/powerpoint/2010/main" val="51430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667" y="1409701"/>
            <a:ext cx="11848564" cy="5313071"/>
            <a:chOff x="141667" y="1409701"/>
            <a:chExt cx="11848564" cy="53130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667" y="1409701"/>
              <a:ext cx="11848564" cy="26641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67" y="4068775"/>
              <a:ext cx="11848564" cy="26539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900" dirty="0" err="1"/>
              <a:t>Eduqas</a:t>
            </a:r>
            <a:r>
              <a:rPr lang="en-GB" sz="3900" dirty="0"/>
              <a:t> Poetry Anthology: As Imperceptibly as Grief</a:t>
            </a:r>
          </a:p>
        </p:txBody>
      </p:sp>
    </p:spTree>
    <p:extLst>
      <p:ext uri="{BB962C8B-B14F-4D97-AF65-F5344CB8AC3E}">
        <p14:creationId xmlns:p14="http://schemas.microsoft.com/office/powerpoint/2010/main" val="178638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126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EDUQAS POETRY ANTHOLOGY</vt:lpstr>
      <vt:lpstr>Eduqas Poetry Anthology: Themes</vt:lpstr>
      <vt:lpstr>Eduqas Poetry Anthology: The Manhunt</vt:lpstr>
      <vt:lpstr>Eduqas Poetry Anthology: Sonnet 43</vt:lpstr>
      <vt:lpstr>Eduqas Poetry Anthology: London</vt:lpstr>
      <vt:lpstr>Eduqas Poetry Anthology: The Soldier</vt:lpstr>
      <vt:lpstr>Eduqas Poetry Anthology: She Walks in Beauty</vt:lpstr>
      <vt:lpstr>Eduqas Poetry Anthology: Living Space</vt:lpstr>
      <vt:lpstr>Eduqas Poetry Anthology: As Imperceptibly as Grief</vt:lpstr>
      <vt:lpstr>Eduqas Poetry Anthology: Cosy Apologia</vt:lpstr>
      <vt:lpstr>Eduqas Poetry Anthology: Valentine</vt:lpstr>
      <vt:lpstr>Eduqas Poetry Anthology: A Wife in London</vt:lpstr>
      <vt:lpstr>Eduqas Poetry Anthology: Death of a Naturalist</vt:lpstr>
      <vt:lpstr>Eduqas Poetry Anthology: Hawk Roosting</vt:lpstr>
      <vt:lpstr>Eduqas Poetry Anthology: To Autumn</vt:lpstr>
      <vt:lpstr>Eduqas Poetry Anthology: Afternoons</vt:lpstr>
      <vt:lpstr>Eduqas Poetry Anthology: Dulce et Decorum Est</vt:lpstr>
      <vt:lpstr>Eduqas Poetry Anthology: Ozymandias</vt:lpstr>
      <vt:lpstr>Eduqas Poetry Anthology: Mametz Wood</vt:lpstr>
      <vt:lpstr>Eduqas Poetry Anthology: Excerpt from The Prelude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Eduqas Poetry Anthology: Themes</dc:title>
  <dc:creator>Tommy Ellis</dc:creator>
  <cp:lastModifiedBy>Maz Catterall</cp:lastModifiedBy>
  <cp:revision>8</cp:revision>
  <dcterms:created xsi:type="dcterms:W3CDTF">2018-02-25T15:31:30Z</dcterms:created>
  <dcterms:modified xsi:type="dcterms:W3CDTF">2018-05-01T21:22:48Z</dcterms:modified>
</cp:coreProperties>
</file>