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E1977-C73A-473B-86D2-AE112D0DB85E}" type="datetimeFigureOut">
              <a:rPr lang="en-GB" smtClean="0"/>
              <a:t>06/01/2019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E03941-F6A6-4A53-9756-2B85902BFF01}" type="slidenum">
              <a:rPr lang="en-GB" smtClean="0"/>
              <a:t>‹#›</a:t>
            </a:fld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E1977-C73A-473B-86D2-AE112D0DB85E}" type="datetimeFigureOut">
              <a:rPr lang="en-GB" smtClean="0"/>
              <a:t>06/01/2019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E03941-F6A6-4A53-9756-2B85902BFF0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E1977-C73A-473B-86D2-AE112D0DB85E}" type="datetimeFigureOut">
              <a:rPr lang="en-GB" smtClean="0"/>
              <a:t>06/01/2019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E03941-F6A6-4A53-9756-2B85902BFF0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E1977-C73A-473B-86D2-AE112D0DB85E}" type="datetimeFigureOut">
              <a:rPr lang="en-GB" smtClean="0"/>
              <a:t>06/01/2019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E03941-F6A6-4A53-9756-2B85902BFF0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E1977-C73A-473B-86D2-AE112D0DB85E}" type="datetimeFigureOut">
              <a:rPr lang="en-GB" smtClean="0"/>
              <a:t>06/01/2019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E03941-F6A6-4A53-9756-2B85902BFF0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E1977-C73A-473B-86D2-AE112D0DB85E}" type="datetimeFigureOut">
              <a:rPr lang="en-GB" smtClean="0"/>
              <a:t>06/01/2019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E03941-F6A6-4A53-9756-2B85902BFF0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E1977-C73A-473B-86D2-AE112D0DB85E}" type="datetimeFigureOut">
              <a:rPr lang="en-GB" smtClean="0"/>
              <a:t>06/01/2019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E03941-F6A6-4A53-9756-2B85902BFF01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E1977-C73A-473B-86D2-AE112D0DB85E}" type="datetimeFigureOut">
              <a:rPr lang="en-GB" smtClean="0"/>
              <a:t>06/01/2019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E03941-F6A6-4A53-9756-2B85902BFF0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E1977-C73A-473B-86D2-AE112D0DB85E}" type="datetimeFigureOut">
              <a:rPr lang="en-GB" smtClean="0"/>
              <a:t>06/01/2019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E03941-F6A6-4A53-9756-2B85902BFF0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4E1977-C73A-473B-86D2-AE112D0DB85E}" type="datetimeFigureOut">
              <a:rPr lang="en-GB" smtClean="0"/>
              <a:t>06/01/2019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4E03941-F6A6-4A53-9756-2B85902BFF0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84E1977-C73A-473B-86D2-AE112D0DB85E}" type="datetimeFigureOut">
              <a:rPr lang="en-GB" smtClean="0"/>
              <a:t>06/01/2019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4E03941-F6A6-4A53-9756-2B85902BFF0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84E1977-C73A-473B-86D2-AE112D0DB85E}" type="datetimeFigureOut">
              <a:rPr lang="en-GB" smtClean="0"/>
              <a:t>06/01/2019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4E03941-F6A6-4A53-9756-2B85902BFF01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8000" dirty="0" smtClean="0"/>
              <a:t>Who Said it?</a:t>
            </a:r>
            <a:endParaRPr lang="en-GB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Blood Brothers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6672"/>
            <a:ext cx="5096994" cy="339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837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836712"/>
            <a:ext cx="698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‘The mother, so cruel there’s a stone in place of her heart’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250782"/>
            <a:ext cx="3312368" cy="3043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378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268760"/>
            <a:ext cx="6912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/>
              <a:t>‘mam’  </a:t>
            </a:r>
            <a:endParaRPr lang="en-GB" sz="5400" dirty="0" smtClean="0"/>
          </a:p>
          <a:p>
            <a:pPr algn="ctr"/>
            <a:r>
              <a:rPr lang="en-GB" sz="5400" dirty="0" smtClean="0"/>
              <a:t>‘</a:t>
            </a:r>
            <a:r>
              <a:rPr lang="en-GB" sz="5400" dirty="0"/>
              <a:t>mummy’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496" y="3356992"/>
            <a:ext cx="2710664" cy="302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300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268760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‘he was about to commit a serious crime’   ‘it was more of a prank really’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328" y="393305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807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052736"/>
            <a:ext cx="69127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/>
              <a:t>‘The house is your domain…I really must dash’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29000"/>
            <a:ext cx="4536926" cy="304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65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916895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‘I curse you! Witch!’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04864"/>
            <a:ext cx="3790950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537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836712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‘It’s a sign of the times, Miss Jones’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37"/>
          <a:stretch/>
        </p:blipFill>
        <p:spPr bwMode="auto">
          <a:xfrm>
            <a:off x="2244388" y="1988840"/>
            <a:ext cx="4765526" cy="389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112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908720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‘Did you ever hear the story of the Johnstone twins, as like each other as two new pins’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47712"/>
            <a:ext cx="4392488" cy="341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868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980728"/>
            <a:ext cx="64087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‘How come you got everything…an’ I got </a:t>
            </a:r>
            <a:r>
              <a:rPr lang="en-GB" sz="4400" dirty="0" err="1"/>
              <a:t>nothin</a:t>
            </a:r>
            <a:r>
              <a:rPr lang="en-GB" sz="4400" dirty="0"/>
              <a:t>’?’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46"/>
          <a:stretch/>
        </p:blipFill>
        <p:spPr bwMode="auto">
          <a:xfrm>
            <a:off x="2483768" y="3222976"/>
            <a:ext cx="4320480" cy="278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511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980728"/>
            <a:ext cx="67687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‘</a:t>
            </a:r>
            <a:r>
              <a:rPr lang="en-GB" sz="6600" dirty="0"/>
              <a:t>You never put new shoes on the table’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870" y="3104386"/>
            <a:ext cx="5416402" cy="360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990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3267075"/>
            <a:ext cx="57181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3457" y="908419"/>
            <a:ext cx="83170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dirty="0"/>
              <a:t>‘The devil’s got your number</a:t>
            </a:r>
            <a:r>
              <a:rPr lang="en-GB" dirty="0"/>
              <a:t>’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495" y="1867504"/>
            <a:ext cx="5487010" cy="457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006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980728"/>
            <a:ext cx="6912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/>
              <a:t>‘Mouths to feed.  You’re expecting twins’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33544"/>
            <a:ext cx="367240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289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052736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‘There’s a girl inside the woman, she’s waiting to break free’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01"/>
          <a:stretch/>
        </p:blipFill>
        <p:spPr bwMode="auto">
          <a:xfrm>
            <a:off x="2054686" y="3416296"/>
            <a:ext cx="4821570" cy="260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581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764704"/>
            <a:ext cx="67687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‘It’s just a secret, everybody has secrets, don’t you have secrets?’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3267075"/>
            <a:ext cx="57181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3" t="8311"/>
          <a:stretch/>
        </p:blipFill>
        <p:spPr bwMode="auto">
          <a:xfrm>
            <a:off x="2018451" y="3265262"/>
            <a:ext cx="4531034" cy="298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764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196752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‘Take no notice, Mickey.  I love you.’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643" y="2996952"/>
            <a:ext cx="3506713" cy="314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877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700808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‘Look…come on…I’ve got money, plenty of it.’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439" y="3645024"/>
            <a:ext cx="352425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5024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836712"/>
            <a:ext cx="7560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‘But a debt is a debt and must be paid.’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68703"/>
            <a:ext cx="4896544" cy="343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7751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73</TotalTime>
  <Words>194</Words>
  <Application>Microsoft Office PowerPoint</Application>
  <PresentationFormat>On-screen Show (4:3)</PresentationFormat>
  <Paragraphs>19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Metro</vt:lpstr>
      <vt:lpstr>Who Said it?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Said it?</dc:title>
  <dc:creator>AGilbert</dc:creator>
  <cp:lastModifiedBy>AGilbert</cp:lastModifiedBy>
  <cp:revision>18</cp:revision>
  <dcterms:created xsi:type="dcterms:W3CDTF">2019-01-06T16:05:25Z</dcterms:created>
  <dcterms:modified xsi:type="dcterms:W3CDTF">2019-01-06T17:19:24Z</dcterms:modified>
</cp:coreProperties>
</file>